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0.pn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mountaingoatsoftware.com/blog" Type="http://schemas.openxmlformats.org/officeDocument/2006/relationships/hyperlink" TargetMode="External" Id="rId4"/><Relationship Target="http://agilemanifesto.org/" Type="http://schemas.openxmlformats.org/officeDocument/2006/relationships/hyperlink" TargetMode="External" Id="rId3"/><Relationship Target="http://www.romanpichler.com/blog/" Type="http://schemas.openxmlformats.org/officeDocument/2006/relationships/hyperlink" TargetMode="External" Id="rId5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Your Idea is dangerous and must be crushed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ramblings of an acolyte Product Owner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The “What Gang”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Customers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The “What Gang”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Customers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Market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The “What Gang”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Customers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Market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Stakeholders: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Management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Developers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Marketing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Sales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/>
              <a:t>...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Result...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-GB"/>
              <a:t>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algn="ctr" rtl="0">
              <a:spcBef>
                <a:spcPts val="0"/>
              </a:spcBef>
              <a:buNone/>
            </a:pPr>
            <a:r>
              <a:rPr lang="en-GB"/>
              <a:t>Too many ideas…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>
              <a:spcBef>
                <a:spcPts val="0"/>
              </a:spcBef>
              <a:buNone/>
            </a:pPr>
            <a:r>
              <a:rPr sz="2400" lang="en-GB"/>
              <a:t>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💡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Talk not about prioritising ideas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Instead, see: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Kano Analysis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Lean Startup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Product Vision / Go Roadmap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ROI - Effort / Return ...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Talk is about Ideas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26350" x="745100"/>
            <a:ext cy="2095500" cx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92400" x="6942000"/>
            <a:ext cy="3108300" cx="16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y="3675325" x="2895325"/>
            <a:ext cy="1054900" cx="13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y="1946650" x="3658350"/>
            <a:ext cy="1728674" cx="295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88625" x="5492600"/>
            <a:ext cy="857399" cx="112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y="3884825" x="745099"/>
            <a:ext cy="857399" cx="1122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y="4846025" x="4639375"/>
            <a:ext cy="236099" cx="4557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GB"/>
              <a:t>src: http://www.wpclipart.com/cartoon/animals/germ/virus_cartoon.png.html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And Danger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2024334"/>
            <a:ext cy="3575299" cx="453934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y="4775625" x="4973175"/>
            <a:ext cy="367799" cx="4121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GB"/>
              <a:t>src: http://commons.wikimedia.org/wiki/File:3_Alarm_Building_Fire.jpg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And Crushing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1950" x="3092925"/>
            <a:ext cy="2804100" cx="244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y="4285125" x="1287572"/>
            <a:ext cy="446150" cx="6621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y="4877800" x="5184375"/>
            <a:ext cy="265800" cx="3959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GB"/>
              <a:t>src: http://commons.wikimedia.org/wiki/File:New-Rock-boots.jpg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y="2251950" x="6030325"/>
            <a:ext cy="1124100" cx="933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	</a:t>
            </a:r>
            <a:r>
              <a:rPr sz="9600" lang="en-GB"/>
              <a:t>⇓</a:t>
            </a:r>
            <a:r>
              <a:rPr lang="en-GB"/>
              <a:t>		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Questions: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We want to crush the most dangerous ideas.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What are the most dangerous ideas?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-GB"/>
              <a:t>MY</a:t>
            </a:r>
            <a:r>
              <a:rPr lang="en-GB"/>
              <a:t> answer: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The most dangerous ideas are the good ones.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Most organisations are capable of weeding out the bad ones.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-GB"/>
              <a:t>About Me - Steve Pitchford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Certified CSPO in 2014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Software Developer for &gt; 20 years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Currently “Development Manager” at http://majestic.com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Former Technical Architect, Jungle.com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Tendency to sit on “Agile Boundary”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6781800"/>
            <a:ext cy="1905000" cx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We want to crush good ideas?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Crushing isn’t necessarily bad.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49" x="3254339"/>
            <a:ext cy="3515002" cx="26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y="4768800" x="5606750"/>
            <a:ext cy="340499" cx="353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GB"/>
              <a:t>src: http://commons.wikimedia.org/wiki/File:Apple_press.JPG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Crushing and distilling can be good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01200" x="3313775"/>
            <a:ext cy="3447175" cx="25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y="4796075" x="5109425"/>
            <a:ext cy="245399" cx="4034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GB"/>
              <a:t>src: http://commons.wikimedia.org/wiki/File:Couperne_Calvados.jpg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Back to crushing good ideas...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Idea Guardian? No thanks...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Ideas have owners...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Idea owners wish to be recognised for their idea...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Idea owners may wish to preserve the purity of their vision...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Idea owners may not have skills to implement or realise their idea...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Bits of the idea may suck...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y="4693875" x="7309900"/>
            <a:ext cy="333599" cx="1744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GB"/>
              <a:t>src: http://xkcd.com/1425/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4400" x="3462675"/>
            <a:ext cy="3410949" cx="203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So by “Crushing”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We capture the essence of an idea - a vector of opportunity and benefit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The idea becomes more “tweakable”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The idea can grow beyond it’s creator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1430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/>
              <a:t>fin -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Essential Reading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u="sng" lang="en-GB">
                <a:solidFill>
                  <a:schemeClr val="hlink"/>
                </a:solidFill>
                <a:hlinkClick r:id="rId3"/>
              </a:rPr>
              <a:t>http://agilemanifesto.org/</a:t>
            </a:r>
          </a:p>
          <a:p>
            <a:pPr rtl="0">
              <a:spcBef>
                <a:spcPts val="0"/>
              </a:spcBef>
              <a:buNone/>
            </a:pPr>
            <a:r>
              <a:rPr u="sng" lang="en-GB">
                <a:solidFill>
                  <a:schemeClr val="hlink"/>
                </a:solidFill>
                <a:hlinkClick r:id="rId4"/>
              </a:rPr>
              <a:t>http://www.mountaingoatsoftware.com/blog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u="sng" lang="en-GB">
                <a:solidFill>
                  <a:schemeClr val="hlink"/>
                </a:solidFill>
                <a:hlinkClick r:id="rId5"/>
              </a:rPr>
              <a:t>http://www.romanpichler.com/blog/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More on...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indent="457200" marL="0">
              <a:spcBef>
                <a:spcPts val="0"/>
              </a:spcBef>
              <a:buNone/>
            </a:pPr>
            <a:r>
              <a:rPr lang="en-GB"/>
              <a:t>steve@stevenpitchford.com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lang="en-GB"/>
              <a:t>@stevejpitchford</a:t>
            </a:r>
          </a:p>
          <a:p>
            <a:pPr rtl="0" lvl="0" indent="0" marL="45720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/>
              <a:t>www.stevenpitchford.com</a:t>
            </a:r>
          </a:p>
          <a:p>
            <a:pPr indent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Agile - A quick visit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An umbrella - not a methodology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Fix for term “lightweight methodologies”</a:t>
            </a:r>
          </a:p>
          <a:p>
            <a:pPr>
              <a:spcBef>
                <a:spcPts val="0"/>
              </a:spcBef>
              <a:buNone/>
            </a:pPr>
            <a:r>
              <a:rPr lang="en-GB"/>
              <a:t>Attempts to address difficulties with up-front design and excessive attempts at control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-GB"/>
              <a:t>Before we begin, after we have begun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443250" x="457200"/>
            <a:ext cy="4823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GB"/>
              <a:t>http://www.wordle.net/show/wrdl/8274942/Agile_Manifesto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3275" x="2402712"/>
            <a:ext cy="3253924" cx="4338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Agile Manifesto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3043775"/>
            <a:ext cy="3725699" cx="315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“Agile Boundary”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What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															How</a:t>
            </a:r>
          </a:p>
        </p:txBody>
      </p:sp>
      <p:cxnSp>
        <p:nvCxnSpPr>
          <p:cNvPr id="57" name="Shape 57"/>
          <p:cNvCxnSpPr>
            <a:stCxn id="56" idx="0"/>
          </p:cNvCxnSpPr>
          <p:nvPr/>
        </p:nvCxnSpPr>
        <p:spPr>
          <a:xfrm>
            <a:off y="1200150" x="4572000"/>
            <a:ext cy="3725700" cx="0"/>
          </a:xfrm>
          <a:prstGeom prst="straightConnector1">
            <a:avLst/>
          </a:prstGeom>
          <a:noFill/>
          <a:ln w="15240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The “Agile Boundary” - Scrum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Product Owner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-GB"/>
              <a:t>												Scrum Master</a:t>
            </a:r>
          </a:p>
        </p:txBody>
      </p:sp>
      <p:cxnSp>
        <p:nvCxnSpPr>
          <p:cNvPr id="64" name="Shape 64"/>
          <p:cNvCxnSpPr>
            <a:stCxn id="63" idx="0"/>
          </p:cNvCxnSpPr>
          <p:nvPr/>
        </p:nvCxnSpPr>
        <p:spPr>
          <a:xfrm>
            <a:off y="1200150" x="4572000"/>
            <a:ext cy="3725700" cx="0"/>
          </a:xfrm>
          <a:prstGeom prst="straightConnector1">
            <a:avLst/>
          </a:prstGeom>
          <a:noFill/>
          <a:ln w="15240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Definitions...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The Scrum Master… Isn’t a master…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The Product Owner… Isn’t an owner...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world of the product owner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